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are interested in being a driver, you may call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more information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203-87569324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612-82569876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025-89103675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600-82139876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96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Mainstream at 025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89103675 today and get on the road to be your own boss.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可知，如果对成为司机感兴趣，可以拨打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89103675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了解更多信息。故选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83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about support workers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support worker can make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per hour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support worker should be a loving person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Support workers should be good at speaking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be free on Friday if you want to be a support worker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02558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a good listener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care for older people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work on weekends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可知，护工的职责是好的倾听者，能够照顾老人，说明护工应该是有爱心的人。故选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010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断作者写作意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purpose of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children learn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people find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four different stores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four part-time jobs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8.eps" descr="id:21475046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927770"/>
            <a:ext cx="6840760" cy="6480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19457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写作意图题。材料分别介绍了书店售货员、英语家教、卡车司机和护工这四个工作的招聘信息，包括工作时间、薪资、要求和联系方式等，所以主要目的是介绍四份兼职工作。故选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27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777" y="1064915"/>
            <a:ext cx="11566925" cy="14999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721694"/>
            <a:ext cx="3024336" cy="790377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2169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本文是一篇招聘信息汇总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介绍了四份兼职工作的相关信息。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4655046" y="4305870"/>
            <a:ext cx="71916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河南郑州外国语学校期末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177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1196752"/>
          <a:ext cx="11449272" cy="4096512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236842912"/>
                    </a:ext>
                  </a:extLst>
                </a:gridCol>
              </a:tblGrid>
              <a:tr h="29878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Salesgirl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needed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Moonshine Bookstore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_GB2312"/>
                          <a:cs typeface="Times New Roman" panose="02020603050405020304" pitchFamily="18" charset="0"/>
                        </a:rPr>
                        <a:t>￡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per hour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hours per week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experience is also welcomed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 Mr John at 203-87569324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E-mail to 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moon12@ukgrill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514093"/>
                  </a:ext>
                </a:extLst>
              </a:tr>
            </a:tbl>
          </a:graphicData>
        </a:graphic>
      </p:graphicFrame>
      <p:pic>
        <p:nvPicPr>
          <p:cNvPr id="5" name="qx7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687494" y="1644926"/>
            <a:ext cx="2724711" cy="287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322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449272" cy="5388864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236842912"/>
                    </a:ext>
                  </a:extLst>
                </a:gridCol>
              </a:tblGrid>
              <a:tr h="29878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tutor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家庭教师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 outgoing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need a college student who is good at English to help my daughter, a student in Grade Nine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Wednesday &amp; Friday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Hourly rate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_GB2312"/>
                          <a:cs typeface="Times New Roman" panose="02020603050405020304" pitchFamily="18" charset="0"/>
                        </a:rPr>
                        <a:t>￡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 per hour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Notice</a:t>
                      </a:r>
                      <a:r>
                        <a:rPr lang="zh-CN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 online</a:t>
                      </a:r>
                      <a:endParaRPr lang="zh-CN" altLang="zh-CN" sz="3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3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Call Mrs Yang at 612-82569876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514093"/>
                  </a:ext>
                </a:extLst>
              </a:tr>
            </a:tbl>
          </a:graphicData>
        </a:graphic>
      </p:graphicFrame>
      <p:pic>
        <p:nvPicPr>
          <p:cNvPr id="6" name="qx7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895406" y="3212976"/>
            <a:ext cx="1943705" cy="220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702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449272" cy="4876800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236842912"/>
                    </a:ext>
                  </a:extLst>
                </a:gridCol>
              </a:tblGrid>
              <a:tr h="298782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Support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Worker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Are you a good listener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care for older people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 you work on weekends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you have answered YES to the above, we would like to hear from you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Starting rate of 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_GB2312"/>
                          <a:cs typeface="Times New Roman" panose="02020603050405020304" pitchFamily="18" charset="0"/>
                        </a:rPr>
                        <a:t>￡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 per hour, 10 hours per week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 Bob at 600-82139876</a:t>
                      </a:r>
                      <a:endParaRPr lang="zh-CN" altLang="zh-CN" sz="1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Send an e-mail to </a:t>
                      </a:r>
                      <a:r>
                        <a:rPr lang="en-US" altLang="zh-CN" sz="32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marta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ehuertas@gmail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com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514093"/>
                  </a:ext>
                </a:extLst>
              </a:tr>
            </a:tbl>
          </a:graphicData>
        </a:graphic>
      </p:graphicFrame>
      <p:pic>
        <p:nvPicPr>
          <p:cNvPr id="7" name="qx7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335566" y="3142455"/>
            <a:ext cx="1512168" cy="251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940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449272" cy="5527548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4236842912"/>
                    </a:ext>
                  </a:extLst>
                </a:gridCol>
              </a:tblGrid>
              <a:tr h="29878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Driver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wanted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are looking for truck drivers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Salary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_GB2312"/>
                          <a:cs typeface="Times New Roman" panose="02020603050405020304" pitchFamily="18" charset="0"/>
                        </a:rPr>
                        <a:t>￡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_GB2312"/>
                          <a:cs typeface="Times New Roman" panose="02020603050405020304" pitchFamily="18" charset="0"/>
                        </a:rPr>
                        <a:t>￡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 per hour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should have a driver’s license and 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 years’ driving experience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 days per week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Call Mainstream at 025-89103675 today and get on the road to be your own boss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514093"/>
                  </a:ext>
                </a:extLst>
              </a:tr>
            </a:tbl>
          </a:graphicData>
        </a:graphic>
      </p:graphicFrame>
      <p:pic>
        <p:nvPicPr>
          <p:cNvPr id="5" name="qx7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7751390" y="2060848"/>
            <a:ext cx="2845975" cy="2077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178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needed to teach by an English tutor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Mrs Yang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Mrs Yang’s daughter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student in Grade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04350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a college student who is good at English to help my daughter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student in Grade Nine.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Mrs Yang at 612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82569876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可知，需要英语家教的是杨太太的女儿。故选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81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money will you earn if you sell books per month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25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6.00 per hour 10 hours per week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可知，每周卖书工作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小时，每小时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英镑，那么每周收入是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6×10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英镑，一个月大约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周，所以一个月的收入是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60×4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英镑。故选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28810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546</Words>
  <Application>Microsoft Office PowerPoint</Application>
  <PresentationFormat>自定义</PresentationFormat>
  <Paragraphs>61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黑体</vt:lpstr>
      <vt:lpstr>楷体</vt:lpstr>
      <vt:lpstr>楷体_GB2312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